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58" r:id="rId8"/>
    <p:sldId id="259" r:id="rId9"/>
    <p:sldId id="279" r:id="rId10"/>
    <p:sldId id="264" r:id="rId11"/>
    <p:sldId id="260" r:id="rId12"/>
    <p:sldId id="280" r:id="rId13"/>
    <p:sldId id="265" r:id="rId14"/>
    <p:sldId id="267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665A0C-A401-445D-A04A-67C91EFBFF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493697-A9B2-46A6-9E02-3E0354331485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Troubleshooting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Techiniques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settings and options for the system</a:t>
            </a:r>
          </a:p>
          <a:p>
            <a:r>
              <a:rPr lang="en-US" dirty="0" smtClean="0"/>
              <a:t>Used by most programs</a:t>
            </a:r>
          </a:p>
          <a:p>
            <a:r>
              <a:rPr lang="en-US" dirty="0" smtClean="0"/>
              <a:t>Removing viruses often requires registry editing</a:t>
            </a:r>
          </a:p>
          <a:p>
            <a:r>
              <a:rPr lang="en-US" dirty="0" smtClean="0"/>
              <a:t>Use REGEDIT.EXE to edit the registry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RegEdit.exe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707754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control of startup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MSConfig.exe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Configuration Utility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5591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specify boot instructions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56959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disable unneeded services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5524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 list of programs that automatically start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5610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useful tools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5629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Configuration Utility</a:t>
            </a:r>
          </a:p>
          <a:p>
            <a:r>
              <a:rPr lang="en-US" dirty="0" smtClean="0"/>
              <a:t>Accessed by using Run…</a:t>
            </a:r>
          </a:p>
          <a:p>
            <a:r>
              <a:rPr lang="en-US" dirty="0" smtClean="0"/>
              <a:t>Type </a:t>
            </a:r>
            <a:r>
              <a:rPr lang="en-US" dirty="0" err="1" smtClean="0"/>
              <a:t>MSConfig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program to rule them ALL!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tap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Explorer.exe</a:t>
            </a:r>
          </a:p>
          <a:p>
            <a:r>
              <a:rPr lang="en-US" dirty="0" smtClean="0"/>
              <a:t>Run</a:t>
            </a:r>
          </a:p>
          <a:p>
            <a:r>
              <a:rPr lang="en-US" dirty="0" err="1" smtClean="0"/>
              <a:t>Regedit</a:t>
            </a:r>
            <a:endParaRPr lang="en-US" dirty="0" smtClean="0"/>
          </a:p>
          <a:p>
            <a:r>
              <a:rPr lang="en-US" dirty="0" err="1" smtClean="0"/>
              <a:t>MSConfig</a:t>
            </a:r>
            <a:endParaRPr lang="en-US" dirty="0" smtClean="0"/>
          </a:p>
          <a:p>
            <a:r>
              <a:rPr lang="en-US" dirty="0" smtClean="0"/>
              <a:t>Task Manager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Accessed by Ctrl + Alt + Del</a:t>
            </a:r>
          </a:p>
          <a:p>
            <a:r>
              <a:rPr lang="en-US" dirty="0" smtClean="0"/>
              <a:t>Also, right click the </a:t>
            </a:r>
            <a:r>
              <a:rPr lang="en-US" dirty="0" smtClean="0"/>
              <a:t>taskbar</a:t>
            </a:r>
          </a:p>
          <a:p>
            <a:r>
              <a:rPr lang="en-US" dirty="0" smtClean="0"/>
              <a:t>Or, via Run…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close any program currently running on your system</a:t>
            </a:r>
          </a:p>
          <a:p>
            <a:r>
              <a:rPr lang="en-US" dirty="0" smtClean="0"/>
              <a:t>Provides important information about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View the way the computer is being used</a:t>
            </a:r>
          </a:p>
          <a:p>
            <a:r>
              <a:rPr lang="en-US" dirty="0" smtClean="0"/>
              <a:t>Examine programs that you did not open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Shows </a:t>
            </a:r>
            <a:r>
              <a:rPr lang="en-US" dirty="0" smtClean="0"/>
              <a:t>visible programs </a:t>
            </a:r>
            <a:r>
              <a:rPr lang="en-US" dirty="0" smtClean="0"/>
              <a:t>that are currently running</a:t>
            </a:r>
          </a:p>
          <a:p>
            <a:r>
              <a:rPr lang="en-US" dirty="0" smtClean="0"/>
              <a:t>Can “End Task” or “Switch To”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3184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81600" y="1828800"/>
            <a:ext cx="3108960" cy="4544704"/>
          </a:xfrm>
        </p:spPr>
        <p:txBody>
          <a:bodyPr/>
          <a:lstStyle/>
          <a:p>
            <a:r>
              <a:rPr lang="en-US" dirty="0" smtClean="0"/>
              <a:t>Kills processes</a:t>
            </a:r>
          </a:p>
          <a:p>
            <a:r>
              <a:rPr lang="en-US" dirty="0" smtClean="0"/>
              <a:t>Allows changing priority or affinity</a:t>
            </a:r>
          </a:p>
          <a:p>
            <a:r>
              <a:rPr lang="en-US" dirty="0" smtClean="0"/>
              <a:t>Affinity is involved when you have more than one processor in your computer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View how the system is being used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3108325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Explorer.exe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program that shows you everything</a:t>
            </a:r>
          </a:p>
          <a:p>
            <a:r>
              <a:rPr lang="en-US" dirty="0" smtClean="0"/>
              <a:t>Seriously!!!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Explorer.exe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Explorer.exe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1"/>
            <a:ext cx="8000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Explorer.exe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Taskbar</a:t>
            </a:r>
          </a:p>
          <a:p>
            <a:r>
              <a:rPr lang="en-US" dirty="0" smtClean="0"/>
              <a:t>No Desktop</a:t>
            </a:r>
          </a:p>
          <a:p>
            <a:r>
              <a:rPr lang="en-US" dirty="0" smtClean="0"/>
              <a:t>No Way to Navigate Files</a:t>
            </a:r>
          </a:p>
          <a:p>
            <a:r>
              <a:rPr lang="en-US" dirty="0" smtClean="0"/>
              <a:t>If this ever happens on your computer, then you need to “Run” Explorer.exe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06302"/>
            <a:ext cx="6999835" cy="33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execute programs (.exe)</a:t>
            </a:r>
          </a:p>
          <a:p>
            <a:r>
              <a:rPr lang="en-US" dirty="0" smtClean="0"/>
              <a:t>Related to MS-DOS</a:t>
            </a:r>
          </a:p>
          <a:p>
            <a:r>
              <a:rPr lang="en-US" dirty="0" smtClean="0"/>
              <a:t>Double Clicking a file does the same </a:t>
            </a:r>
            <a:r>
              <a:rPr lang="en-US" dirty="0" smtClean="0"/>
              <a:t>thing</a:t>
            </a:r>
          </a:p>
          <a:p>
            <a:r>
              <a:rPr lang="en-US" dirty="0" smtClean="0"/>
              <a:t>Have to have the exact location to load most files</a:t>
            </a:r>
          </a:p>
          <a:p>
            <a:r>
              <a:rPr lang="en-US" dirty="0" smtClean="0"/>
              <a:t>Some exceptions:</a:t>
            </a:r>
          </a:p>
          <a:p>
            <a:pPr lvl="1"/>
            <a:r>
              <a:rPr lang="en-US" dirty="0" smtClean="0"/>
              <a:t>Explorer</a:t>
            </a:r>
          </a:p>
          <a:p>
            <a:pPr lvl="1"/>
            <a:r>
              <a:rPr lang="en-US" dirty="0" err="1" smtClean="0"/>
              <a:t>MSConfig</a:t>
            </a:r>
            <a:endParaRPr lang="en-US" dirty="0" smtClean="0"/>
          </a:p>
          <a:p>
            <a:pPr lvl="1"/>
            <a:r>
              <a:rPr lang="en-US" dirty="0" err="1" smtClean="0"/>
              <a:t>Regedit</a:t>
            </a:r>
            <a:endParaRPr lang="en-US" dirty="0" smtClean="0"/>
          </a:p>
          <a:p>
            <a:pPr lvl="1"/>
            <a:r>
              <a:rPr lang="en-US" dirty="0" err="1" smtClean="0"/>
              <a:t>Taskmgr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318</TotalTime>
  <Words>275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Infinity</vt:lpstr>
      <vt:lpstr>Computer Troubleshooting</vt:lpstr>
      <vt:lpstr>What’s on tap today</vt:lpstr>
      <vt:lpstr>Explorer.exe</vt:lpstr>
      <vt:lpstr>With Explorer.exe</vt:lpstr>
      <vt:lpstr>Without Explorer.exe</vt:lpstr>
      <vt:lpstr>Without Explorer.exe</vt:lpstr>
      <vt:lpstr>Run</vt:lpstr>
      <vt:lpstr>Run</vt:lpstr>
      <vt:lpstr>Registry</vt:lpstr>
      <vt:lpstr>Registry</vt:lpstr>
      <vt:lpstr>RegEdit.exe</vt:lpstr>
      <vt:lpstr>MSConfig</vt:lpstr>
      <vt:lpstr>MSConfig.exe</vt:lpstr>
      <vt:lpstr>MSConfig</vt:lpstr>
      <vt:lpstr>MSConfig</vt:lpstr>
      <vt:lpstr>MSConfig</vt:lpstr>
      <vt:lpstr>MSConfig</vt:lpstr>
      <vt:lpstr>MSConfig</vt:lpstr>
      <vt:lpstr>Task Manager</vt:lpstr>
      <vt:lpstr>Task Manager</vt:lpstr>
      <vt:lpstr>Task Manager</vt:lpstr>
      <vt:lpstr>Task Manager</vt:lpstr>
      <vt:lpstr>Task Manager</vt:lpstr>
      <vt:lpstr>Task Manager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Troubleshooting</dc:title>
  <dc:creator>Brewer</dc:creator>
  <cp:lastModifiedBy>Teacher Lab</cp:lastModifiedBy>
  <cp:revision>27</cp:revision>
  <dcterms:created xsi:type="dcterms:W3CDTF">2009-10-05T03:06:16Z</dcterms:created>
  <dcterms:modified xsi:type="dcterms:W3CDTF">2009-10-05T19:24:29Z</dcterms:modified>
</cp:coreProperties>
</file>